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361" r:id="rId2"/>
    <p:sldId id="2134805741" r:id="rId3"/>
    <p:sldId id="373" r:id="rId4"/>
    <p:sldId id="2134805735" r:id="rId5"/>
    <p:sldId id="2134805750" r:id="rId6"/>
    <p:sldId id="2134805748" r:id="rId7"/>
    <p:sldId id="2134805749" r:id="rId8"/>
    <p:sldId id="2758" r:id="rId9"/>
    <p:sldId id="2134805742" r:id="rId10"/>
    <p:sldId id="2134805745" r:id="rId11"/>
    <p:sldId id="2134805744" r:id="rId12"/>
    <p:sldId id="2134805743" r:id="rId13"/>
    <p:sldId id="2134805747" r:id="rId14"/>
    <p:sldId id="2134805751" r:id="rId15"/>
    <p:sldId id="2134805752" r:id="rId16"/>
    <p:sldId id="2134805746" r:id="rId17"/>
    <p:sldId id="370" r:id="rId18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2134805741"/>
            <p14:sldId id="373"/>
            <p14:sldId id="2134805735"/>
            <p14:sldId id="2134805750"/>
            <p14:sldId id="2134805748"/>
            <p14:sldId id="2134805749"/>
            <p14:sldId id="2758"/>
            <p14:sldId id="2134805742"/>
            <p14:sldId id="2134805745"/>
            <p14:sldId id="2134805744"/>
            <p14:sldId id="2134805743"/>
            <p14:sldId id="2134805747"/>
            <p14:sldId id="2134805751"/>
            <p14:sldId id="2134805752"/>
            <p14:sldId id="2134805746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788" autoAdjust="0"/>
    <p:restoredTop sz="96005" autoAdjust="0"/>
  </p:normalViewPr>
  <p:slideViewPr>
    <p:cSldViewPr snapToGrid="0" snapToObjects="1">
      <p:cViewPr varScale="1">
        <p:scale>
          <a:sx n="62" d="100"/>
          <a:sy n="62" d="100"/>
        </p:scale>
        <p:origin x="28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Thu, 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449-D857-0A39-1BAD-CC39D46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B919-A763-3F78-5B78-FC2C35B4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07031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BC9E-541D-61F8-FFD8-D11ADF0D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C22FC-0E17-63D4-D6F8-671301D4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2025 Generative AI Forecast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5CA6-E319-92F1-E97F-8D8E1F35A2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A2D7-2151-C5C3-58C1-2AD45225C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Listen to Sam Altman’s January speech on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56C60-B778-E3FC-8CAE-A5A66C6764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Giving the LLM additional permissions to act autonomously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3DAC-7BFE-2EB5-7C78-A26273D2B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Developers will show themselves by their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BC663-54AC-21D0-CF75-DEF66D708A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Multi-source notebook LLMs (Google Notebook LM)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DC437-B5C5-E666-DFEC-B37148355B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Reread</a:t>
            </a:r>
            <a:br>
              <a:rPr lang="en-US" dirty="0"/>
            </a:br>
            <a:r>
              <a:rPr lang="en-US" dirty="0"/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16256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A29F0-5AC6-2F68-45BD-6FE613A8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6DE009-3169-66D0-E3AF-01EC0453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Own Future of Software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C6B9-4B93-DE08-2445-6126A778B0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(likely) always have a human-in-the-middle somewhere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28B79-9B78-C055-B5CE-D8444C350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Directing code generation rather than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EE91C-9917-395B-8BD2-0875FFC56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Instruct the AI to teach YOU how to do the work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48E32-D46D-02B4-CF43-4430C8A23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Master GitHub API and use VS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96706-9E95-D772-2DA0-018026F6E4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Always know your auth context with LLMs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D325-8D92-CC46-1A3A-BD16CAED41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Stay grounded in Responsible AI principles</a:t>
            </a:r>
          </a:p>
        </p:txBody>
      </p:sp>
    </p:spTree>
    <p:extLst>
      <p:ext uri="{BB962C8B-B14F-4D97-AF65-F5344CB8AC3E}">
        <p14:creationId xmlns:p14="http://schemas.microsoft.com/office/powerpoint/2010/main" val="14774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0" y="856298"/>
            <a:ext cx="11442700" cy="815748"/>
          </a:xfrm>
        </p:spPr>
        <p:txBody>
          <a:bodyPr/>
          <a:lstStyle/>
          <a:p>
            <a:r>
              <a:rPr lang="en-US" dirty="0"/>
              <a:t>GPT Basic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7" y="2619591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7" y="3891273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7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8" y="6664751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8" y="7936433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196950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1026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A1FAC6E4-66C1-7C38-5A35-4CCE227C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r="1" b="4380"/>
          <a:stretch>
            <a:fillRect/>
          </a:stretch>
        </p:blipFill>
        <p:spPr bwMode="auto">
          <a:xfrm>
            <a:off x="421277" y="2385061"/>
            <a:ext cx="17802145" cy="73685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A0ED-F7BF-4E6A-8045-70B6691C695E}"/>
              </a:ext>
            </a:extLst>
          </p:cNvPr>
          <p:cNvSpPr txBox="1"/>
          <p:nvPr/>
        </p:nvSpPr>
        <p:spPr>
          <a:xfrm>
            <a:off x="5329644" y="8703537"/>
            <a:ext cx="7776755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go.techtrainertim.com/cloud</a:t>
            </a:r>
          </a:p>
        </p:txBody>
      </p:sp>
    </p:spTree>
    <p:extLst>
      <p:ext uri="{BB962C8B-B14F-4D97-AF65-F5344CB8AC3E}">
        <p14:creationId xmlns:p14="http://schemas.microsoft.com/office/powerpoint/2010/main" val="382819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9B31-C117-FF80-12FB-7819CAAC88F3}"/>
              </a:ext>
            </a:extLst>
          </p:cNvPr>
          <p:cNvSpPr/>
          <p:nvPr/>
        </p:nvSpPr>
        <p:spPr>
          <a:xfrm>
            <a:off x="6357257" y="2455817"/>
            <a:ext cx="5573486" cy="6740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9A37F9-5371-E08C-2988-F58331A9C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57E14-582F-61C2-51A5-8BA3F85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00" y="2470020"/>
            <a:ext cx="2540131" cy="25210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38C64F8-B00E-597E-EAF8-21067C477DB1}"/>
              </a:ext>
            </a:extLst>
          </p:cNvPr>
          <p:cNvSpPr/>
          <p:nvPr/>
        </p:nvSpPr>
        <p:spPr>
          <a:xfrm>
            <a:off x="12644846" y="2542902"/>
            <a:ext cx="931817" cy="6653349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Context Protocol (MCP) by Anthropic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1" y="2083657"/>
            <a:ext cx="10627050" cy="72263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17139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 err="1">
                <a:solidFill>
                  <a:srgbClr val="0070C0"/>
                </a:solidFill>
              </a:rPr>
              <a:t>timw.info</a:t>
            </a:r>
            <a:r>
              <a:rPr lang="en-US" dirty="0">
                <a:solidFill>
                  <a:srgbClr val="0070C0"/>
                </a:solidFill>
              </a:rPr>
              <a:t>/copilot-dev</a:t>
            </a:r>
          </a:p>
          <a:p>
            <a:r>
              <a:rPr lang="en-US" dirty="0"/>
              <a:t>Web: </a:t>
            </a:r>
            <a:r>
              <a:rPr lang="en-US" dirty="0" err="1">
                <a:solidFill>
                  <a:srgbClr val="0070C0"/>
                </a:solidFill>
              </a:rPr>
              <a:t>techtrainertim.com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257300" y="4074604"/>
            <a:ext cx="1733549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[Enablement; RAI; Completions]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10 min break – Segment 2 [Chat Modes; CI; KB]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 10 min break – Segment 3 [Governance; Privacy; Metrics]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10 min break – Segment 4 [MCP; Integrations; Future]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32595</TotalTime>
  <Words>284</Words>
  <Application>Microsoft Office PowerPoint</Application>
  <PresentationFormat>Custom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Arial</vt:lpstr>
      <vt:lpstr>Calibri</vt:lpstr>
      <vt:lpstr>Consolas</vt:lpstr>
      <vt:lpstr>Gotham Medium</vt:lpstr>
      <vt:lpstr>JetBrains Mono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Break Schedule (Central time)</vt:lpstr>
      <vt:lpstr>Session Materials</vt:lpstr>
      <vt:lpstr>Session Recording + Badge</vt:lpstr>
      <vt:lpstr>Session Recording + Badge</vt:lpstr>
      <vt:lpstr>Session Recording + Badge</vt:lpstr>
      <vt:lpstr>Session Recording + Badge</vt:lpstr>
      <vt:lpstr>Let’s Get to Work!</vt:lpstr>
      <vt:lpstr>Keeping an LLM on task be like…</vt:lpstr>
      <vt:lpstr>Wrap-up</vt:lpstr>
      <vt:lpstr>Tim’s 2025 Generative AI Forecast</vt:lpstr>
      <vt:lpstr>Tim’s Own Future of Software Development</vt:lpstr>
      <vt:lpstr>GPT Basic Architecture</vt:lpstr>
      <vt:lpstr>Neural Network</vt:lpstr>
      <vt:lpstr>Context Length</vt:lpstr>
      <vt:lpstr>Model Context Protocol (MCP) by Anthropic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1252</cp:revision>
  <cp:lastPrinted>2021-01-14T21:20:43Z</cp:lastPrinted>
  <dcterms:created xsi:type="dcterms:W3CDTF">2020-12-18T20:24:02Z</dcterms:created>
  <dcterms:modified xsi:type="dcterms:W3CDTF">2025-09-11T12:20:50Z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